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660"/>
  </p:normalViewPr>
  <p:slideViewPr>
    <p:cSldViewPr snapToGrid="0">
      <p:cViewPr varScale="1">
        <p:scale>
          <a:sx n="48" d="100"/>
          <a:sy n="48" d="100"/>
        </p:scale>
        <p:origin x="10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02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05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51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634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912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13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0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56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408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239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92AEB-3936-4652-AFEC-BB44C71B0330}" type="datetimeFigureOut">
              <a:rPr lang="en-US" smtClean="0"/>
              <a:t>2/26/2023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984B7-95AC-4B6C-9106-9057CA7C1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441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98487B1-7492-51E9-F614-0C5B16295D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9" t="4307" r="16345" b="7551"/>
          <a:stretch/>
        </p:blipFill>
        <p:spPr>
          <a:xfrm>
            <a:off x="1959915" y="7189669"/>
            <a:ext cx="2938171" cy="1789924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F2952F-ACB1-F2CE-1D4D-B001257E47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0" t="9588" r="12365" b="1538"/>
          <a:stretch/>
        </p:blipFill>
        <p:spPr>
          <a:xfrm>
            <a:off x="1959915" y="2947870"/>
            <a:ext cx="2938170" cy="2285999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5E1EC6-1658-F99C-AFD6-A6541D60A7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" t="3206" r="7444" b="3206"/>
          <a:stretch/>
        </p:blipFill>
        <p:spPr>
          <a:xfrm flipH="1">
            <a:off x="1959915" y="941270"/>
            <a:ext cx="2938169" cy="1955800"/>
          </a:xfrm>
          <a:prstGeom prst="rect">
            <a:avLst/>
          </a:prstGeom>
          <a:ln>
            <a:solidFill>
              <a:schemeClr val="dk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0EF1E8-84BD-29AC-8406-A0A5A1256C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1" t="5710" r="627" b="4029"/>
          <a:stretch/>
        </p:blipFill>
        <p:spPr>
          <a:xfrm>
            <a:off x="1959915" y="5335469"/>
            <a:ext cx="2938170" cy="1752600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9" name="TextBox 37">
            <a:extLst>
              <a:ext uri="{FF2B5EF4-FFF2-40B4-BE49-F238E27FC236}">
                <a16:creationId xmlns:a16="http://schemas.microsoft.com/office/drawing/2014/main" id="{C19B5DAD-7BB6-BF69-F0C4-EDAD1B80DBE0}"/>
              </a:ext>
            </a:extLst>
          </p:cNvPr>
          <p:cNvSpPr txBox="1"/>
          <p:nvPr/>
        </p:nvSpPr>
        <p:spPr>
          <a:xfrm>
            <a:off x="1351247" y="3966171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ALP</a:t>
            </a:r>
          </a:p>
        </p:txBody>
      </p:sp>
      <p:sp>
        <p:nvSpPr>
          <p:cNvPr id="10" name="TextBox 37">
            <a:extLst>
              <a:ext uri="{FF2B5EF4-FFF2-40B4-BE49-F238E27FC236}">
                <a16:creationId xmlns:a16="http://schemas.microsoft.com/office/drawing/2014/main" id="{025ECD6D-1CDB-D1E2-0A21-49B6C46C9E7D}"/>
              </a:ext>
            </a:extLst>
          </p:cNvPr>
          <p:cNvSpPr txBox="1"/>
          <p:nvPr/>
        </p:nvSpPr>
        <p:spPr>
          <a:xfrm>
            <a:off x="1007536" y="6035278"/>
            <a:ext cx="9220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Osteocalcin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37">
            <a:extLst>
              <a:ext uri="{FF2B5EF4-FFF2-40B4-BE49-F238E27FC236}">
                <a16:creationId xmlns:a16="http://schemas.microsoft.com/office/drawing/2014/main" id="{95EA29CF-F17A-15A9-6697-BCC230CB081A}"/>
              </a:ext>
            </a:extLst>
          </p:cNvPr>
          <p:cNvSpPr txBox="1"/>
          <p:nvPr/>
        </p:nvSpPr>
        <p:spPr>
          <a:xfrm>
            <a:off x="1323327" y="8151019"/>
            <a:ext cx="6062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12" name="TextBox 135">
            <a:extLst>
              <a:ext uri="{FF2B5EF4-FFF2-40B4-BE49-F238E27FC236}">
                <a16:creationId xmlns:a16="http://schemas.microsoft.com/office/drawing/2014/main" id="{B3A8CE86-87DF-D936-56D7-7680B4F3C50D}"/>
              </a:ext>
            </a:extLst>
          </p:cNvPr>
          <p:cNvSpPr txBox="1"/>
          <p:nvPr/>
        </p:nvSpPr>
        <p:spPr>
          <a:xfrm>
            <a:off x="2791773" y="69426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CN     ---    CW  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Calr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200">
            <a:extLst>
              <a:ext uri="{FF2B5EF4-FFF2-40B4-BE49-F238E27FC236}">
                <a16:creationId xmlns:a16="http://schemas.microsoft.com/office/drawing/2014/main" id="{37E1DFA4-69CB-728A-9197-679BA3952255}"/>
              </a:ext>
            </a:extLst>
          </p:cNvPr>
          <p:cNvSpPr txBox="1"/>
          <p:nvPr/>
        </p:nvSpPr>
        <p:spPr>
          <a:xfrm>
            <a:off x="3108334" y="458670"/>
            <a:ext cx="850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MSC CM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B1B5C5E-F192-0715-8280-B7DDF0858B10}"/>
              </a:ext>
            </a:extLst>
          </p:cNvPr>
          <p:cNvCxnSpPr/>
          <p:nvPr/>
        </p:nvCxnSpPr>
        <p:spPr>
          <a:xfrm>
            <a:off x="3188345" y="702744"/>
            <a:ext cx="64008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37">
            <a:extLst>
              <a:ext uri="{FF2B5EF4-FFF2-40B4-BE49-F238E27FC236}">
                <a16:creationId xmlns:a16="http://schemas.microsoft.com/office/drawing/2014/main" id="{A0FBE094-31AF-78E0-7806-F09A7CD4F9B1}"/>
              </a:ext>
            </a:extLst>
          </p:cNvPr>
          <p:cNvSpPr txBox="1"/>
          <p:nvPr/>
        </p:nvSpPr>
        <p:spPr>
          <a:xfrm>
            <a:off x="1260516" y="1814341"/>
            <a:ext cx="5517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COL I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5ABA2AE-3C6C-1B7F-1C9D-8135200FD022}"/>
              </a:ext>
            </a:extLst>
          </p:cNvPr>
          <p:cNvSpPr/>
          <p:nvPr/>
        </p:nvSpPr>
        <p:spPr>
          <a:xfrm>
            <a:off x="2573867" y="3819937"/>
            <a:ext cx="1888066" cy="347133"/>
          </a:xfrm>
          <a:prstGeom prst="round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CBCA340-DAF9-A28C-F3CC-D935B6E1ABF3}"/>
              </a:ext>
            </a:extLst>
          </p:cNvPr>
          <p:cNvSpPr/>
          <p:nvPr/>
        </p:nvSpPr>
        <p:spPr>
          <a:xfrm>
            <a:off x="2564352" y="5779970"/>
            <a:ext cx="1888066" cy="347133"/>
          </a:xfrm>
          <a:prstGeom prst="round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40F653D-C648-4F6B-A10B-47BAA2FF6D5F}"/>
              </a:ext>
            </a:extLst>
          </p:cNvPr>
          <p:cNvSpPr txBox="1"/>
          <p:nvPr/>
        </p:nvSpPr>
        <p:spPr>
          <a:xfrm>
            <a:off x="59359" y="120920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5-figure supplement 2</a:t>
            </a:r>
          </a:p>
        </p:txBody>
      </p:sp>
    </p:spTree>
    <p:extLst>
      <p:ext uri="{BB962C8B-B14F-4D97-AF65-F5344CB8AC3E}">
        <p14:creationId xmlns:p14="http://schemas.microsoft.com/office/powerpoint/2010/main" val="3488293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16</Words>
  <Application>Microsoft Office PowerPoint</Application>
  <PresentationFormat>Letter Paper (8.5x11 in)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Kexin Li</dc:creator>
  <cp:lastModifiedBy>Kexin Li</cp:lastModifiedBy>
  <cp:revision>3</cp:revision>
  <dcterms:created xsi:type="dcterms:W3CDTF">2023-01-12T02:12:25Z</dcterms:created>
  <dcterms:modified xsi:type="dcterms:W3CDTF">2023-02-26T03:22:36Z</dcterms:modified>
</cp:coreProperties>
</file>